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99E6-6BC2-4324-BFB7-216C6909DEB2}" type="datetimeFigureOut">
              <a:rPr lang="en-AU" smtClean="0"/>
              <a:t>26/10/2011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E182-9F4D-4FA4-8E3F-EB4751D8F6B8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99E6-6BC2-4324-BFB7-216C6909DEB2}" type="datetimeFigureOut">
              <a:rPr lang="en-AU" smtClean="0"/>
              <a:t>26/10/2011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E182-9F4D-4FA4-8E3F-EB4751D8F6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99E6-6BC2-4324-BFB7-216C6909DEB2}" type="datetimeFigureOut">
              <a:rPr lang="en-AU" smtClean="0"/>
              <a:t>26/10/2011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E182-9F4D-4FA4-8E3F-EB4751D8F6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99E6-6BC2-4324-BFB7-216C6909DEB2}" type="datetimeFigureOut">
              <a:rPr lang="en-AU" smtClean="0"/>
              <a:t>26/10/2011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E182-9F4D-4FA4-8E3F-EB4751D8F6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99E6-6BC2-4324-BFB7-216C6909DEB2}" type="datetimeFigureOut">
              <a:rPr lang="en-AU" smtClean="0"/>
              <a:t>26/10/2011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E182-9F4D-4FA4-8E3F-EB4751D8F6B8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99E6-6BC2-4324-BFB7-216C6909DEB2}" type="datetimeFigureOut">
              <a:rPr lang="en-AU" smtClean="0"/>
              <a:t>26/10/2011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E182-9F4D-4FA4-8E3F-EB4751D8F6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99E6-6BC2-4324-BFB7-216C6909DEB2}" type="datetimeFigureOut">
              <a:rPr lang="en-AU" smtClean="0"/>
              <a:t>26/10/2011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E182-9F4D-4FA4-8E3F-EB4751D8F6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99E6-6BC2-4324-BFB7-216C6909DEB2}" type="datetimeFigureOut">
              <a:rPr lang="en-AU" smtClean="0"/>
              <a:t>26/10/2011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E182-9F4D-4FA4-8E3F-EB4751D8F6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99E6-6BC2-4324-BFB7-216C6909DEB2}" type="datetimeFigureOut">
              <a:rPr lang="en-AU" smtClean="0"/>
              <a:t>26/10/2011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E182-9F4D-4FA4-8E3F-EB4751D8F6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99E6-6BC2-4324-BFB7-216C6909DEB2}" type="datetimeFigureOut">
              <a:rPr lang="en-AU" smtClean="0"/>
              <a:t>26/10/2011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EAE182-9F4D-4FA4-8E3F-EB4751D8F6B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99E6-6BC2-4324-BFB7-216C6909DEB2}" type="datetimeFigureOut">
              <a:rPr lang="en-AU" smtClean="0"/>
              <a:t>26/10/2011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3EAE182-9F4D-4FA4-8E3F-EB4751D8F6B8}" type="slidenum">
              <a:rPr lang="en-AU" smtClean="0"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4699E6-6BC2-4324-BFB7-216C6909DEB2}" type="datetimeFigureOut">
              <a:rPr lang="en-AU" smtClean="0"/>
              <a:t>26/10/2011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EAE182-9F4D-4FA4-8E3F-EB4751D8F6B8}" type="slidenum">
              <a:rPr lang="en-AU" smtClean="0"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achertube.com/" TargetMode="External"/><Relationship Id="rId7" Type="http://schemas.openxmlformats.org/officeDocument/2006/relationships/hyperlink" Target="http://blog.cathy-moore.com/elearning-samples/" TargetMode="External"/><Relationship Id="rId2" Type="http://schemas.openxmlformats.org/officeDocument/2006/relationships/hyperlink" Target="http://www.learnoutloud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tomiclearning.com/au/browse?page=tutorials" TargetMode="External"/><Relationship Id="rId5" Type="http://schemas.openxmlformats.org/officeDocument/2006/relationships/hyperlink" Target="http://www.atomiclearning.com/au/" TargetMode="External"/><Relationship Id="rId4" Type="http://schemas.openxmlformats.org/officeDocument/2006/relationships/hyperlink" Target="http://www.dailymotion.com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ucy.qld.edu.au/mydesktop" TargetMode="External"/><Relationship Id="rId3" Type="http://schemas.openxmlformats.org/officeDocument/2006/relationships/hyperlink" Target="http://www.sliderocket.com/" TargetMode="External"/><Relationship Id="rId7" Type="http://schemas.openxmlformats.org/officeDocument/2006/relationships/hyperlink" Target="http://whitneyhess.com/blog/" TargetMode="External"/><Relationship Id="rId2" Type="http://schemas.openxmlformats.org/officeDocument/2006/relationships/hyperlink" Target="http://www.edtech.vt.edu/edtech/id/ocs/discus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luency21.com/blog.cfm" TargetMode="External"/><Relationship Id="rId5" Type="http://schemas.openxmlformats.org/officeDocument/2006/relationships/hyperlink" Target="http://www.teachertube.com/members/viewVideo.php?title=Moodle_Chat_Rooms&amp;video_id=81149" TargetMode="External"/><Relationship Id="rId4" Type="http://schemas.openxmlformats.org/officeDocument/2006/relationships/hyperlink" Target="http://www.cybersmart.gov.au/cybernetrix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-dnL00TdmLY" TargetMode="External"/><Relationship Id="rId2" Type="http://schemas.openxmlformats.org/officeDocument/2006/relationships/hyperlink" Target="http://www.youtube.com/watch?v=oGkCCarFslw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nacktools.com/" TargetMode="External"/><Relationship Id="rId4" Type="http://schemas.openxmlformats.org/officeDocument/2006/relationships/hyperlink" Target="http://www.boonex.com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34908" y="-938763"/>
            <a:ext cx="6602177" cy="8712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404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Types of Tools that can be integrated into teaching and student learning</a:t>
            </a:r>
            <a:endParaRPr lang="en-AU" sz="3200" dirty="0"/>
          </a:p>
        </p:txBody>
      </p:sp>
      <p:pic>
        <p:nvPicPr>
          <p:cNvPr id="4" name="Picture 3" descr="C:\Documents and Settings\joanned\Desktop\Jo\INTEGRATING TECHNOLOGY INTO TEACHING AND STUDENT LEARNING Sessions\SESSION 3\types of technologie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04864"/>
            <a:ext cx="6696744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118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PACED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Examples:  </a:t>
            </a:r>
            <a:endParaRPr lang="en-AU" dirty="0" smtClean="0"/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r>
              <a:rPr lang="en-AU" dirty="0" smtClean="0"/>
              <a:t>Podcast:  </a:t>
            </a:r>
            <a:r>
              <a:rPr lang="en-AU" sz="2000" dirty="0" smtClean="0">
                <a:hlinkClick r:id="rId2"/>
              </a:rPr>
              <a:t>www.learnoutloud.com</a:t>
            </a:r>
            <a:r>
              <a:rPr lang="en-AU" sz="2000" dirty="0" smtClean="0"/>
              <a:t> contains podcast examples for many subject areas.</a:t>
            </a:r>
            <a:endParaRPr lang="en-AU" sz="2000" dirty="0"/>
          </a:p>
          <a:p>
            <a:pPr marL="0" indent="0">
              <a:buNone/>
            </a:pPr>
            <a:r>
              <a:rPr lang="en-AU" dirty="0"/>
              <a:t>Digital </a:t>
            </a:r>
            <a:r>
              <a:rPr lang="en-AU" dirty="0" smtClean="0"/>
              <a:t>video:  </a:t>
            </a:r>
            <a:r>
              <a:rPr lang="en-AU" dirty="0" smtClean="0">
                <a:hlinkClick r:id="rId3"/>
              </a:rPr>
              <a:t>www.teachertube.com</a:t>
            </a:r>
            <a:r>
              <a:rPr lang="en-AU" dirty="0" smtClean="0"/>
              <a:t> ; </a:t>
            </a:r>
            <a:r>
              <a:rPr lang="en-AU" dirty="0">
                <a:hlinkClick r:id="rId4"/>
              </a:rPr>
              <a:t>http://www.dailymotion.com</a:t>
            </a:r>
            <a:endParaRPr lang="en-AU" dirty="0"/>
          </a:p>
          <a:p>
            <a:pPr marL="0" indent="0">
              <a:buNone/>
            </a:pPr>
            <a:r>
              <a:rPr lang="en-AU" dirty="0"/>
              <a:t>Discrete </a:t>
            </a:r>
            <a:r>
              <a:rPr lang="en-AU" dirty="0" smtClean="0"/>
              <a:t>Web Based Training Modules:</a:t>
            </a:r>
            <a:r>
              <a:rPr lang="en-AU" dirty="0">
                <a:hlinkClick r:id="rId5"/>
              </a:rPr>
              <a:t> </a:t>
            </a:r>
            <a:r>
              <a:rPr lang="en-AU" dirty="0">
                <a:hlinkClick r:id="rId6"/>
              </a:rPr>
              <a:t>http://</a:t>
            </a:r>
            <a:r>
              <a:rPr lang="en-AU" dirty="0" smtClean="0">
                <a:hlinkClick r:id="rId6"/>
              </a:rPr>
              <a:t>www.atomiclearning.com/au/browse?page=tutorials</a:t>
            </a:r>
            <a:r>
              <a:rPr lang="en-AU" dirty="0" smtClean="0"/>
              <a:t> </a:t>
            </a:r>
          </a:p>
          <a:p>
            <a:pPr marL="0" indent="0">
              <a:buNone/>
            </a:pPr>
            <a:r>
              <a:rPr lang="en-AU" dirty="0" smtClean="0"/>
              <a:t>Branching simulations: </a:t>
            </a:r>
            <a:r>
              <a:rPr lang="en-AU" dirty="0">
                <a:hlinkClick r:id="rId7"/>
              </a:rPr>
              <a:t>http://blog.cathy-moore.com/elearning-samples/</a:t>
            </a:r>
            <a:endParaRPr lang="en-AU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i="1" dirty="0" smtClean="0"/>
              <a:t>Main Feature:  Can be paused/user controlled</a:t>
            </a:r>
          </a:p>
          <a:p>
            <a:pPr marL="0" indent="0">
              <a:buNone/>
            </a:pPr>
            <a:r>
              <a:rPr lang="en-US" i="1" dirty="0" smtClean="0"/>
              <a:t>Possibly be stored for future reference</a:t>
            </a:r>
          </a:p>
          <a:p>
            <a:pPr marL="0" indent="0">
              <a:buNone/>
            </a:pPr>
            <a:r>
              <a:rPr lang="en-US" i="1" dirty="0" smtClean="0"/>
              <a:t>Students can access at anytime, anywhere if published on the web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QUESTION:  are these types of tools able to be integrated into your teaching area/classroom?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QUESTIONS:  who would create these resources?  What skills would be required?  What resources would be required?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3662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COMMUNICATION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AU" dirty="0"/>
              <a:t>Threaded on-line </a:t>
            </a:r>
            <a:r>
              <a:rPr lang="en-AU" dirty="0" smtClean="0"/>
              <a:t>discussions:  definitions and example:  </a:t>
            </a:r>
            <a:r>
              <a:rPr lang="en-AU" dirty="0" smtClean="0">
                <a:hlinkClick r:id="rId2"/>
              </a:rPr>
              <a:t>http</a:t>
            </a:r>
            <a:r>
              <a:rPr lang="en-AU" dirty="0">
                <a:hlinkClick r:id="rId2"/>
              </a:rPr>
              <a:t>://www.edtech.vt.edu/edtech/id/ocs/discuss.html</a:t>
            </a: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Poling (audience response systems):  </a:t>
            </a:r>
            <a:r>
              <a:rPr lang="en-AU" dirty="0">
                <a:hlinkClick r:id="rId3"/>
              </a:rPr>
              <a:t>http://www.sliderocket.com</a:t>
            </a:r>
            <a:r>
              <a:rPr lang="en-AU" dirty="0" smtClean="0">
                <a:hlinkClick r:id="rId3"/>
              </a:rPr>
              <a:t>/</a:t>
            </a:r>
            <a:r>
              <a:rPr lang="en-AU" dirty="0" smtClean="0"/>
              <a:t> - uses this process for their presentation software where you can assess which “slide” works well and which ones don’t.</a:t>
            </a:r>
            <a:endParaRPr lang="en-AU" dirty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Live chats:  </a:t>
            </a:r>
            <a:r>
              <a:rPr lang="en-AU" dirty="0" err="1" smtClean="0"/>
              <a:t>FaceBook</a:t>
            </a:r>
            <a:r>
              <a:rPr lang="en-AU" dirty="0" smtClean="0"/>
              <a:t>, </a:t>
            </a:r>
            <a:r>
              <a:rPr lang="en-AU" dirty="0" err="1" smtClean="0"/>
              <a:t>mySpace</a:t>
            </a:r>
            <a:r>
              <a:rPr lang="en-AU" dirty="0" smtClean="0"/>
              <a:t>, MSN, Skype – social media where “chatting” can take place </a:t>
            </a:r>
          </a:p>
          <a:p>
            <a:pPr marL="0" indent="0">
              <a:buNone/>
            </a:pPr>
            <a:r>
              <a:rPr lang="en-AU" dirty="0" smtClean="0">
                <a:hlinkClick r:id="rId4"/>
              </a:rPr>
              <a:t>http</a:t>
            </a:r>
            <a:r>
              <a:rPr lang="en-AU" dirty="0">
                <a:hlinkClick r:id="rId4"/>
              </a:rPr>
              <a:t>://www.cybersmart.gov.au/cybernetrix/</a:t>
            </a:r>
            <a:endParaRPr lang="en-AU" dirty="0" smtClean="0"/>
          </a:p>
          <a:p>
            <a:pPr marL="0" indent="0">
              <a:buNone/>
            </a:pPr>
            <a:r>
              <a:rPr lang="en-AU" dirty="0" smtClean="0">
                <a:hlinkClick r:id="rId5"/>
              </a:rPr>
              <a:t>http</a:t>
            </a:r>
            <a:r>
              <a:rPr lang="en-AU" dirty="0">
                <a:hlinkClick r:id="rId5"/>
              </a:rPr>
              <a:t>://www.teachertube.com/members/viewVideo.php?title=Moodle_Chat_Rooms&amp;video_id=81149</a:t>
            </a:r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/>
              <a:t>Blogs:   </a:t>
            </a:r>
            <a:r>
              <a:rPr lang="en-AU" dirty="0">
                <a:hlinkClick r:id="rId6"/>
              </a:rPr>
              <a:t>http://</a:t>
            </a:r>
            <a:r>
              <a:rPr lang="en-AU" dirty="0" smtClean="0">
                <a:hlinkClick r:id="rId6"/>
              </a:rPr>
              <a:t>www.fluency21.com/blog.cfm</a:t>
            </a:r>
            <a:r>
              <a:rPr lang="en-AU" dirty="0" smtClean="0"/>
              <a:t> - this is a “blog” where the author of the “blog” can provide links/thoughts/information.  Students can provide assignment work </a:t>
            </a:r>
            <a:r>
              <a:rPr lang="en-AU" dirty="0" err="1" smtClean="0"/>
              <a:t>etc</a:t>
            </a:r>
            <a:r>
              <a:rPr lang="en-AU" dirty="0" smtClean="0"/>
              <a:t> on this platform.  It may be viewed by others and allow others to comment on the content within the blog.  An example of a blog that has been used professionally on a daily basis – a different platform:  </a:t>
            </a:r>
            <a:r>
              <a:rPr lang="en-AU" dirty="0">
                <a:hlinkClick r:id="rId7"/>
              </a:rPr>
              <a:t>http://whitneyhess.com/blog/</a:t>
            </a:r>
            <a:endParaRPr lang="en-AU" dirty="0" smtClean="0"/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All of these tools are available on Learning Management Systems and other platforms (Social Networking) </a:t>
            </a:r>
            <a:r>
              <a:rPr lang="en-US" u="sng" dirty="0">
                <a:hlinkClick r:id="rId8"/>
              </a:rPr>
              <a:t>www.stucy.qld.edu.au/mydesktop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080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INTERACTIVITY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2391249"/>
              </p:ext>
            </p:extLst>
          </p:nvPr>
        </p:nvGraphicFramePr>
        <p:xfrm>
          <a:off x="457200" y="1935163"/>
          <a:ext cx="82296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Learning</a:t>
                      </a:r>
                      <a:r>
                        <a:rPr lang="en-US" baseline="0" dirty="0" smtClean="0"/>
                        <a:t> Tool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 / Resource Explaining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LEARNING Objects Repository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>
                          <a:hlinkClick r:id="rId2"/>
                        </a:rPr>
                        <a:t>http://www.youtube.com/watch?v=oGkCCarFslw</a:t>
                      </a:r>
                      <a:endParaRPr lang="en-A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Wikis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>
                          <a:hlinkClick r:id="rId3"/>
                        </a:rPr>
                        <a:t>http://www.youtube.com/watch?v=-dnL00TdmLY</a:t>
                      </a:r>
                      <a:endParaRPr lang="en-A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Virtual Immersive Worlds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Second Life</a:t>
                      </a:r>
                    </a:p>
                    <a:p>
                      <a:r>
                        <a:rPr lang="en-US" dirty="0" smtClean="0"/>
                        <a:t>World of </a:t>
                      </a:r>
                      <a:r>
                        <a:rPr lang="en-US" dirty="0" err="1" smtClean="0"/>
                        <a:t>Warcraft</a:t>
                      </a:r>
                      <a:endParaRPr lang="en-A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Community Software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>
                          <a:hlinkClick r:id="rId4"/>
                        </a:rPr>
                        <a:t>http://www.boonex.com/</a:t>
                      </a:r>
                      <a:endParaRPr lang="en-A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Software Web 2.0 Tools 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dirty="0" smtClean="0">
                          <a:hlinkClick r:id="rId5"/>
                        </a:rPr>
                        <a:t>www.snacktools.com</a:t>
                      </a:r>
                      <a:r>
                        <a:rPr lang="en-AU" dirty="0" smtClean="0"/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00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Something to do: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i="1" dirty="0" smtClean="0"/>
              <a:t>In the next week or so: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Engage one of these tools in your planning   AND/OR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Engage one of these tools into your learning environment</a:t>
            </a:r>
            <a:endParaRPr lang="en-AU" i="1" dirty="0"/>
          </a:p>
        </p:txBody>
      </p:sp>
    </p:spTree>
    <p:extLst>
      <p:ext uri="{BB962C8B-B14F-4D97-AF65-F5344CB8AC3E}">
        <p14:creationId xmlns:p14="http://schemas.microsoft.com/office/powerpoint/2010/main" val="402077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212</TotalTime>
  <Words>345</Words>
  <Application>Microsoft Office PowerPoint</Application>
  <PresentationFormat>On-screen Show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PowerPoint Presentation</vt:lpstr>
      <vt:lpstr>The Types of Tools that can be integrated into teaching and student learning</vt:lpstr>
      <vt:lpstr>SELF PACED</vt:lpstr>
      <vt:lpstr>COMMUNICATION </vt:lpstr>
      <vt:lpstr>INTERACTIVITY</vt:lpstr>
      <vt:lpstr>Something to do:</vt:lpstr>
    </vt:vector>
  </TitlesOfParts>
  <Company>St Ursula's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Jo-anne Desially</dc:creator>
  <cp:lastModifiedBy>Jo-anne Desially</cp:lastModifiedBy>
  <cp:revision>10</cp:revision>
  <dcterms:created xsi:type="dcterms:W3CDTF">2011-10-24T03:42:35Z</dcterms:created>
  <dcterms:modified xsi:type="dcterms:W3CDTF">2011-10-26T04:46:09Z</dcterms:modified>
</cp:coreProperties>
</file>